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5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898" autoAdjust="0"/>
    <p:restoredTop sz="94660"/>
  </p:normalViewPr>
  <p:slideViewPr>
    <p:cSldViewPr>
      <p:cViewPr>
        <p:scale>
          <a:sx n="100" d="100"/>
          <a:sy n="100" d="100"/>
        </p:scale>
        <p:origin x="-5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8DD22-AFBD-4655-B841-177DD4C21413}" type="datetimeFigureOut">
              <a:rPr lang="ru-RU" smtClean="0"/>
              <a:pPr/>
              <a:t>23.02.2019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EF152-F57F-4BFC-87E9-88717E6238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8DD22-AFBD-4655-B841-177DD4C21413}" type="datetimeFigureOut">
              <a:rPr lang="ru-RU" smtClean="0"/>
              <a:pPr/>
              <a:t>23.02.2019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EF152-F57F-4BFC-87E9-88717E6238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8DD22-AFBD-4655-B841-177DD4C21413}" type="datetimeFigureOut">
              <a:rPr lang="ru-RU" smtClean="0"/>
              <a:pPr/>
              <a:t>23.02.2019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EF152-F57F-4BFC-87E9-88717E6238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8DD22-AFBD-4655-B841-177DD4C21413}" type="datetimeFigureOut">
              <a:rPr lang="ru-RU" smtClean="0"/>
              <a:pPr/>
              <a:t>23.02.2019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EF152-F57F-4BFC-87E9-88717E6238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8DD22-AFBD-4655-B841-177DD4C21413}" type="datetimeFigureOut">
              <a:rPr lang="ru-RU" smtClean="0"/>
              <a:pPr/>
              <a:t>23.02.2019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EF152-F57F-4BFC-87E9-88717E6238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8DD22-AFBD-4655-B841-177DD4C21413}" type="datetimeFigureOut">
              <a:rPr lang="ru-RU" smtClean="0"/>
              <a:pPr/>
              <a:t>23.02.2019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EF152-F57F-4BFC-87E9-88717E6238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8DD22-AFBD-4655-B841-177DD4C21413}" type="datetimeFigureOut">
              <a:rPr lang="ru-RU" smtClean="0"/>
              <a:pPr/>
              <a:t>23.02.2019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EF152-F57F-4BFC-87E9-88717E6238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8DD22-AFBD-4655-B841-177DD4C21413}" type="datetimeFigureOut">
              <a:rPr lang="ru-RU" smtClean="0"/>
              <a:pPr/>
              <a:t>23.02.2019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EF152-F57F-4BFC-87E9-88717E6238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8DD22-AFBD-4655-B841-177DD4C21413}" type="datetimeFigureOut">
              <a:rPr lang="ru-RU" smtClean="0"/>
              <a:pPr/>
              <a:t>23.02.2019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EF152-F57F-4BFC-87E9-88717E6238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8DD22-AFBD-4655-B841-177DD4C21413}" type="datetimeFigureOut">
              <a:rPr lang="ru-RU" smtClean="0"/>
              <a:pPr/>
              <a:t>23.02.2019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EF152-F57F-4BFC-87E9-88717E62384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8DD22-AFBD-4655-B841-177DD4C21413}" type="datetimeFigureOut">
              <a:rPr lang="ru-RU" smtClean="0"/>
              <a:pPr/>
              <a:t>23.02.2019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25EF152-F57F-4BFC-87E9-88717E62384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758DD22-AFBD-4655-B841-177DD4C21413}" type="datetimeFigureOut">
              <a:rPr lang="ru-RU" smtClean="0"/>
              <a:pPr/>
              <a:t>23.02.2019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25EF152-F57F-4BFC-87E9-88717E62384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xtual.ru/gvr/index.php?card=209743" TargetMode="External"/><Relationship Id="rId2" Type="http://schemas.openxmlformats.org/officeDocument/2006/relationships/hyperlink" Target="http://www.textual.ru/gvr/index.php?bo=16&amp;loc=!%C1%C0%C9/%D1%C5%CB%C5%CD%C3/242/340/35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500042"/>
            <a:ext cx="864399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Arial Black" pitchFamily="34" charset="0"/>
              </a:rPr>
              <a:t>РЕКА МЫКЫРТ</a:t>
            </a:r>
          </a:p>
          <a:p>
            <a:pPr algn="ctr"/>
            <a:r>
              <a:rPr lang="ru-RU" sz="1200" dirty="0" smtClean="0">
                <a:latin typeface="Arial Black" pitchFamily="34" charset="0"/>
              </a:rPr>
              <a:t>(район расположения палаточного лагеря «Альтаир</a:t>
            </a:r>
            <a:r>
              <a:rPr lang="ru-RU" sz="1200" dirty="0" smtClean="0">
                <a:latin typeface="Arial Black" pitchFamily="34" charset="0"/>
              </a:rPr>
              <a:t>»)</a:t>
            </a:r>
          </a:p>
          <a:p>
            <a:pPr algn="ctr"/>
            <a:endParaRPr lang="ru-RU" sz="1200" dirty="0" smtClean="0">
              <a:latin typeface="Arial Black" pitchFamily="34" charset="0"/>
            </a:endParaRPr>
          </a:p>
          <a:p>
            <a:pPr algn="ctr"/>
            <a:r>
              <a:rPr lang="ru-RU" sz="1200" dirty="0" smtClean="0">
                <a:latin typeface="Arial Black" pitchFamily="34" charset="0"/>
              </a:rPr>
              <a:t>Использована информация Государственного водного реестра Российской Федерации</a:t>
            </a:r>
            <a:endParaRPr lang="ru-RU" sz="1200" dirty="0" smtClean="0">
              <a:latin typeface="Arial Black" pitchFamily="34" charset="0"/>
            </a:endParaRPr>
          </a:p>
          <a:p>
            <a:pPr algn="ctr"/>
            <a:endParaRPr lang="ru-RU" sz="1200" dirty="0" smtClean="0">
              <a:latin typeface="Arial Black" pitchFamily="34" charset="0"/>
            </a:endParaRPr>
          </a:p>
          <a:p>
            <a:pPr algn="ctr"/>
            <a:endParaRPr lang="ru-RU" sz="1200" dirty="0" smtClean="0">
              <a:latin typeface="Arial Black" pitchFamily="34" charset="0"/>
            </a:endParaRPr>
          </a:p>
          <a:p>
            <a:pPr algn="ctr"/>
            <a:endParaRPr lang="ru-RU" sz="1200" dirty="0" smtClean="0">
              <a:latin typeface="Arial Black" pitchFamily="34" charset="0"/>
            </a:endParaRPr>
          </a:p>
          <a:p>
            <a:pPr algn="ctr"/>
            <a:endParaRPr lang="ru-RU" sz="1200" dirty="0" smtClean="0">
              <a:latin typeface="Arial Black" pitchFamily="34" charset="0"/>
            </a:endParaRPr>
          </a:p>
          <a:p>
            <a:pPr algn="ctr"/>
            <a:endParaRPr lang="ru-RU" sz="2400" dirty="0">
              <a:latin typeface="Arial Black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42844" y="1500174"/>
          <a:ext cx="8786874" cy="5202086"/>
        </p:xfrm>
        <a:graphic>
          <a:graphicData uri="http://schemas.openxmlformats.org/drawingml/2006/table">
            <a:tbl>
              <a:tblPr/>
              <a:tblGrid>
                <a:gridCol w="1357322"/>
                <a:gridCol w="7429552"/>
              </a:tblGrid>
              <a:tr h="3691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Verdana"/>
                          <a:ea typeface="Times New Roman"/>
                          <a:cs typeface="Times New Roman"/>
                        </a:rPr>
                        <a:t>Код водного объекта</a:t>
                      </a:r>
                      <a:endParaRPr lang="ru-RU" sz="1000" dirty="0">
                        <a:latin typeface="Calibri"/>
                        <a:ea typeface="SimSun"/>
                        <a:cs typeface="Mongolian Bait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Verdana"/>
                          <a:ea typeface="Times New Roman"/>
                          <a:cs typeface="Times New Roman"/>
                        </a:rPr>
                        <a:t>16030000312116300014341</a:t>
                      </a:r>
                      <a:endParaRPr lang="ru-RU" sz="1200" dirty="0">
                        <a:latin typeface="Calibri"/>
                        <a:ea typeface="SimSun"/>
                        <a:cs typeface="Mongolian Baiti"/>
                      </a:endParaRPr>
                    </a:p>
                  </a:txBody>
                  <a:tcPr marL="100346" marR="0" marT="6272" marB="62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1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Тип водного объекта</a:t>
                      </a:r>
                      <a:endParaRPr lang="ru-RU" sz="1000" dirty="0"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Verdana"/>
                          <a:ea typeface="Times New Roman"/>
                          <a:cs typeface="Times New Roman"/>
                        </a:rPr>
                        <a:t>Река</a:t>
                      </a:r>
                      <a:endParaRPr lang="ru-RU" sz="1200" dirty="0">
                        <a:latin typeface="Calibri"/>
                        <a:ea typeface="SimSun"/>
                        <a:cs typeface="Mongolian Baiti"/>
                      </a:endParaRPr>
                    </a:p>
                  </a:txBody>
                  <a:tcPr marL="100346" marR="0" marT="6272" marB="62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Название</a:t>
                      </a:r>
                      <a:endParaRPr lang="ru-RU" sz="1000" dirty="0"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Verdana"/>
                          <a:ea typeface="Times New Roman"/>
                          <a:cs typeface="Times New Roman"/>
                        </a:rPr>
                        <a:t>МЫКЫРТ</a:t>
                      </a:r>
                      <a:endParaRPr lang="ru-RU" sz="1200" dirty="0">
                        <a:latin typeface="Calibri"/>
                        <a:ea typeface="SimSun"/>
                        <a:cs typeface="Mongolian Baiti"/>
                      </a:endParaRPr>
                    </a:p>
                  </a:txBody>
                  <a:tcPr marL="100346" marR="0" marT="6272" marB="62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1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Местоположение</a:t>
                      </a:r>
                      <a:endParaRPr lang="ru-RU" sz="1000" dirty="0"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 smtClean="0">
                          <a:solidFill>
                            <a:schemeClr val="tx1"/>
                          </a:solidFill>
                          <a:latin typeface="Verdana"/>
                          <a:ea typeface="Times New Roman"/>
                          <a:cs typeface="Times New Roman"/>
                          <a:hlinkClick r:id="rId2"/>
                        </a:rPr>
                        <a:t>БАЙКАЛ/СЕЛЕНГА/242/340/35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/8</a:t>
                      </a:r>
                      <a:endParaRPr lang="ru-RU" sz="1200" dirty="0">
                        <a:solidFill>
                          <a:schemeClr val="tx1"/>
                        </a:solidFill>
                        <a:latin typeface="Calibri"/>
                        <a:ea typeface="SimSun"/>
                        <a:cs typeface="Mongolian Baiti"/>
                      </a:endParaRPr>
                    </a:p>
                  </a:txBody>
                  <a:tcPr marL="100346" marR="0" marT="6272" marB="62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Впадает в</a:t>
                      </a:r>
                      <a:endParaRPr lang="ru-RU" sz="1000" dirty="0"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>
                          <a:solidFill>
                            <a:srgbClr val="0000FF"/>
                          </a:solidFill>
                          <a:latin typeface="Verdana"/>
                          <a:ea typeface="Times New Roman"/>
                          <a:cs typeface="Times New Roman"/>
                          <a:hlinkClick r:id="rId3"/>
                        </a:rPr>
                        <a:t>река КИЖА</a:t>
                      </a:r>
                      <a:r>
                        <a:rPr lang="ru-RU" sz="1200" dirty="0">
                          <a:latin typeface="Verdana"/>
                          <a:ea typeface="Times New Roman"/>
                          <a:cs typeface="Times New Roman"/>
                        </a:rPr>
                        <a:t> в 8 км от устья</a:t>
                      </a:r>
                      <a:endParaRPr lang="ru-RU" sz="1200" dirty="0">
                        <a:latin typeface="Calibri"/>
                        <a:ea typeface="SimSun"/>
                        <a:cs typeface="Mongolian Baiti"/>
                      </a:endParaRPr>
                    </a:p>
                  </a:txBody>
                  <a:tcPr marL="100346" marR="0" marT="6272" marB="62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1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Бассейновый округ</a:t>
                      </a:r>
                      <a:endParaRPr lang="ru-RU" sz="1000" dirty="0"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Verdana"/>
                          <a:ea typeface="Times New Roman"/>
                          <a:cs typeface="Times New Roman"/>
                        </a:rPr>
                        <a:t>Ангаро-Байкальский</a:t>
                      </a:r>
                      <a:r>
                        <a:rPr lang="ru-RU" sz="1200" dirty="0">
                          <a:latin typeface="Verdana"/>
                          <a:ea typeface="Times New Roman"/>
                          <a:cs typeface="Times New Roman"/>
                        </a:rPr>
                        <a:t> бассейновый округ (16)</a:t>
                      </a:r>
                      <a:endParaRPr lang="ru-RU" sz="1200" dirty="0">
                        <a:latin typeface="Calibri"/>
                        <a:ea typeface="SimSun"/>
                        <a:cs typeface="Mongolian Baiti"/>
                      </a:endParaRPr>
                    </a:p>
                  </a:txBody>
                  <a:tcPr marL="100346" marR="0" marT="6272" marB="62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1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Речной бассейн</a:t>
                      </a:r>
                      <a:endParaRPr lang="ru-RU" sz="1000" dirty="0"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Verdana"/>
                          <a:ea typeface="Times New Roman"/>
                          <a:cs typeface="Times New Roman"/>
                        </a:rPr>
                        <a:t>Селенга (российская часть бассейнов) (3)</a:t>
                      </a:r>
                      <a:endParaRPr lang="ru-RU" sz="1200" dirty="0">
                        <a:latin typeface="Calibri"/>
                        <a:ea typeface="SimSun"/>
                        <a:cs typeface="Mongolian Baiti"/>
                      </a:endParaRPr>
                    </a:p>
                  </a:txBody>
                  <a:tcPr marL="100346" marR="0" marT="6272" marB="62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1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Речной </a:t>
                      </a:r>
                      <a:r>
                        <a:rPr lang="ru-RU" sz="10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подбассейн</a:t>
                      </a:r>
                      <a:endParaRPr lang="ru-RU" sz="1000" dirty="0"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latin typeface="Verdana"/>
                          <a:ea typeface="Times New Roman"/>
                          <a:cs typeface="Times New Roman"/>
                        </a:rPr>
                        <a:t>нет</a:t>
                      </a:r>
                      <a:r>
                        <a:rPr lang="ru-RU" sz="1200" dirty="0">
                          <a:latin typeface="Verdana"/>
                          <a:ea typeface="Times New Roman"/>
                          <a:cs typeface="Times New Roman"/>
                        </a:rPr>
                        <a:t> (0)</a:t>
                      </a:r>
                      <a:endParaRPr lang="ru-RU" sz="1200" dirty="0">
                        <a:latin typeface="Calibri"/>
                        <a:ea typeface="SimSun"/>
                        <a:cs typeface="Mongolian Baiti"/>
                      </a:endParaRPr>
                    </a:p>
                  </a:txBody>
                  <a:tcPr marL="100346" marR="0" marT="6272" marB="62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1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Водохозяйственный участок</a:t>
                      </a:r>
                      <a:endParaRPr lang="ru-RU" sz="1000" dirty="0"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Verdana"/>
                          <a:ea typeface="Times New Roman"/>
                          <a:cs typeface="Times New Roman"/>
                        </a:rPr>
                        <a:t>Хилок (3)</a:t>
                      </a:r>
                      <a:endParaRPr lang="ru-RU" sz="1200" dirty="0">
                        <a:latin typeface="Calibri"/>
                        <a:ea typeface="SimSun"/>
                        <a:cs typeface="Mongolian Baiti"/>
                      </a:endParaRPr>
                    </a:p>
                  </a:txBody>
                  <a:tcPr marL="100346" marR="0" marT="6272" marB="62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1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Длина водотока</a:t>
                      </a:r>
                      <a:endParaRPr lang="ru-RU" sz="1000" dirty="0"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Verdana"/>
                          <a:ea typeface="Times New Roman"/>
                          <a:cs typeface="Times New Roman"/>
                        </a:rPr>
                        <a:t>42 км</a:t>
                      </a:r>
                      <a:endParaRPr lang="ru-RU" sz="1200" dirty="0">
                        <a:latin typeface="Calibri"/>
                        <a:ea typeface="SimSun"/>
                        <a:cs typeface="Mongolian Baiti"/>
                      </a:endParaRPr>
                    </a:p>
                  </a:txBody>
                  <a:tcPr marL="100346" marR="0" marT="6272" marB="62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91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Водосборная площадь</a:t>
                      </a:r>
                      <a:endParaRPr lang="ru-RU" sz="1000" dirty="0"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Verdana"/>
                          <a:ea typeface="Times New Roman"/>
                          <a:cs typeface="Times New Roman"/>
                        </a:rPr>
                        <a:t>313 км²</a:t>
                      </a:r>
                      <a:endParaRPr lang="ru-RU" sz="1200" dirty="0">
                        <a:latin typeface="Calibri"/>
                        <a:ea typeface="SimSun"/>
                        <a:cs typeface="Mongolian Baiti"/>
                      </a:endParaRPr>
                    </a:p>
                  </a:txBody>
                  <a:tcPr marL="100346" marR="0" marT="6272" marB="62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511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Код по гидрологической изученности</a:t>
                      </a:r>
                      <a:endParaRPr lang="ru-RU" sz="1000" dirty="0"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Verdana"/>
                          <a:ea typeface="Times New Roman"/>
                          <a:cs typeface="Times New Roman"/>
                        </a:rPr>
                        <a:t>116301434</a:t>
                      </a:r>
                      <a:endParaRPr lang="ru-RU" sz="1200" dirty="0">
                        <a:latin typeface="Calibri"/>
                        <a:ea typeface="SimSun"/>
                        <a:cs typeface="Mongolian Baiti"/>
                      </a:endParaRPr>
                    </a:p>
                  </a:txBody>
                  <a:tcPr marL="100346" marR="0" marT="6272" marB="62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20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Номер тома по ГИ</a:t>
                      </a:r>
                      <a:endParaRPr lang="ru-RU" sz="1000" dirty="0"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Verdana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200" dirty="0">
                        <a:latin typeface="Calibri"/>
                        <a:ea typeface="SimSun"/>
                        <a:cs typeface="Mongolian Baiti"/>
                      </a:endParaRPr>
                    </a:p>
                  </a:txBody>
                  <a:tcPr marL="100346" marR="0" marT="6272" marB="62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Выпуск по ГИ</a:t>
                      </a:r>
                      <a:endParaRPr lang="ru-RU" sz="1000" dirty="0"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Verdana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 dirty="0">
                        <a:latin typeface="Calibri"/>
                        <a:ea typeface="SimSun"/>
                        <a:cs typeface="Mongolian Baiti"/>
                      </a:endParaRPr>
                    </a:p>
                  </a:txBody>
                  <a:tcPr marL="100346" marR="0" marT="6272" marB="62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786182" y="4071942"/>
          <a:ext cx="5072098" cy="1173614"/>
        </p:xfrm>
        <a:graphic>
          <a:graphicData uri="http://schemas.openxmlformats.org/drawingml/2006/table">
            <a:tbl>
              <a:tblPr/>
              <a:tblGrid>
                <a:gridCol w="1690699"/>
                <a:gridCol w="1102937"/>
                <a:gridCol w="2278462"/>
              </a:tblGrid>
              <a:tr h="682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Verdana"/>
                          <a:ea typeface="Times New Roman"/>
                          <a:cs typeface="Times New Roman"/>
                        </a:rPr>
                        <a:t>Впадают реки (км от устья)</a:t>
                      </a:r>
                      <a:endParaRPr lang="ru-RU" sz="1100" dirty="0">
                        <a:latin typeface="Calibri"/>
                        <a:ea typeface="SimSun"/>
                        <a:cs typeface="Mongolian Bait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Verdana"/>
                          <a:ea typeface="Times New Roman"/>
                          <a:cs typeface="Times New Roman"/>
                        </a:rPr>
                        <a:t>Впадают озёра</a:t>
                      </a:r>
                      <a:endParaRPr lang="ru-RU" sz="1100" dirty="0">
                        <a:latin typeface="Calibri"/>
                        <a:ea typeface="SimSun"/>
                        <a:cs typeface="Mongolian Bait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Verdana"/>
                          <a:ea typeface="Times New Roman"/>
                          <a:cs typeface="Times New Roman"/>
                        </a:rPr>
                        <a:t>Протекает через озёра</a:t>
                      </a:r>
                      <a:endParaRPr lang="ru-RU" sz="1100" dirty="0">
                        <a:latin typeface="Calibri"/>
                        <a:ea typeface="SimSun"/>
                        <a:cs typeface="Mongolian Bait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86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Verdana"/>
                          <a:ea typeface="Times New Roman"/>
                          <a:cs typeface="Times New Roman"/>
                        </a:rPr>
                        <a:t>5 км: </a:t>
                      </a:r>
                      <a:r>
                        <a:rPr lang="ru-RU" sz="1400" u="sng" dirty="0">
                          <a:solidFill>
                            <a:schemeClr val="tx1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река </a:t>
                      </a:r>
                      <a:r>
                        <a:rPr lang="ru-RU" sz="1400" u="sng" dirty="0" err="1" smtClean="0">
                          <a:solidFill>
                            <a:schemeClr val="tx1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Кундулун</a:t>
                      </a:r>
                      <a:endParaRPr lang="ru-RU" sz="1400" dirty="0">
                        <a:solidFill>
                          <a:schemeClr val="tx1"/>
                        </a:solidFill>
                        <a:latin typeface="Calibri"/>
                        <a:ea typeface="SimSun"/>
                        <a:cs typeface="Mongolian Bait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latin typeface="Calibri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1714488"/>
            <a:ext cx="721520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 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IMG_20160101_171157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500694" y="1643050"/>
            <a:ext cx="3429055" cy="25717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6" descr="альтаир 122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5715008" y="4714884"/>
            <a:ext cx="2595582" cy="19466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cxnSp>
        <p:nvCxnSpPr>
          <p:cNvPr id="9" name="Прямая со стрелкой 8"/>
          <p:cNvCxnSpPr/>
          <p:nvPr/>
        </p:nvCxnSpPr>
        <p:spPr>
          <a:xfrm>
            <a:off x="4929190" y="5214950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85787" y="0"/>
            <a:ext cx="81439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Arial Black" pitchFamily="34" charset="0"/>
                <a:cs typeface="Times New Roman" pitchFamily="18" charset="0"/>
              </a:rPr>
              <a:t>Все персональные данные размещены с согласия субъекта(</a:t>
            </a:r>
            <a:r>
              <a:rPr lang="ru-RU" sz="1000" dirty="0" err="1" smtClean="0">
                <a:latin typeface="Arial Black" pitchFamily="34" charset="0"/>
                <a:cs typeface="Times New Roman" pitchFamily="18" charset="0"/>
              </a:rPr>
              <a:t>ов</a:t>
            </a:r>
            <a:r>
              <a:rPr lang="ru-RU" sz="1000" dirty="0" smtClean="0">
                <a:latin typeface="Arial Black" pitchFamily="34" charset="0"/>
                <a:cs typeface="Times New Roman" pitchFamily="18" charset="0"/>
              </a:rPr>
              <a:t>) на обработку персональных данных</a:t>
            </a:r>
            <a:endParaRPr lang="ru-RU" sz="1000" dirty="0">
              <a:latin typeface="Arial Black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mapstor.com/data/map-preview/ru--gs--200k/gif/ru--gs--200k--m49-07--N051-20_E108-00--N050-40_E109-00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071546"/>
            <a:ext cx="7215238" cy="550070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_20160101_171203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642910" y="1857364"/>
            <a:ext cx="3857652" cy="289323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Рисунок 2" descr="1503675383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000628" y="928670"/>
            <a:ext cx="3261025" cy="43577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TextBox 3"/>
          <p:cNvSpPr txBox="1"/>
          <p:nvPr/>
        </p:nvSpPr>
        <p:spPr>
          <a:xfrm>
            <a:off x="500035" y="5643578"/>
            <a:ext cx="5643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 Black" pitchFamily="34" charset="0"/>
              </a:rPr>
              <a:t>В </a:t>
            </a:r>
            <a:r>
              <a:rPr lang="ru-RU" sz="1400" dirty="0" err="1" smtClean="0">
                <a:latin typeface="Arial Black" pitchFamily="34" charset="0"/>
              </a:rPr>
              <a:t>Мыкырте</a:t>
            </a:r>
            <a:r>
              <a:rPr lang="ru-RU" sz="1400" dirty="0" smtClean="0">
                <a:latin typeface="Arial Black" pitchFamily="34" charset="0"/>
              </a:rPr>
              <a:t> обитают: </a:t>
            </a:r>
          </a:p>
          <a:p>
            <a:r>
              <a:rPr lang="ru-RU" sz="1400" dirty="0" smtClean="0">
                <a:latin typeface="Arial Black" pitchFamily="34" charset="0"/>
              </a:rPr>
              <a:t>хариус, чебак, гольян, пескарь.</a:t>
            </a:r>
            <a:endParaRPr lang="ru-RU" sz="1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503675380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214282" y="1000108"/>
            <a:ext cx="3810000" cy="28511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Рисунок 2" descr="IMG_20180722_152756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143372" y="3071810"/>
            <a:ext cx="4735919" cy="26836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TextBox 3"/>
          <p:cNvSpPr txBox="1"/>
          <p:nvPr/>
        </p:nvSpPr>
        <p:spPr>
          <a:xfrm>
            <a:off x="285720" y="5857892"/>
            <a:ext cx="67269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 Black" pitchFamily="34" charset="0"/>
              </a:rPr>
              <a:t>Река </a:t>
            </a:r>
            <a:r>
              <a:rPr lang="ru-RU" sz="1400" dirty="0" err="1" smtClean="0">
                <a:latin typeface="Arial Black" pitchFamily="34" charset="0"/>
              </a:rPr>
              <a:t>Мыкырт</a:t>
            </a:r>
            <a:r>
              <a:rPr lang="ru-RU" sz="1400" dirty="0" smtClean="0">
                <a:latin typeface="Arial Black" pitchFamily="34" charset="0"/>
              </a:rPr>
              <a:t>. </a:t>
            </a:r>
          </a:p>
          <a:p>
            <a:r>
              <a:rPr lang="ru-RU" sz="1400" dirty="0" smtClean="0">
                <a:latin typeface="Arial Black" pitchFamily="34" charset="0"/>
              </a:rPr>
              <a:t>Палаточный лагерь «Альтаир».</a:t>
            </a:r>
            <a:endParaRPr lang="ru-RU" sz="1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DC1013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95251" y="1071546"/>
            <a:ext cx="2643174" cy="1982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Рисунок 2" descr="SDC10135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714612" y="2000240"/>
            <a:ext cx="3143241" cy="23574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 descr="SDC10136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857884" y="3357562"/>
            <a:ext cx="3143240" cy="23574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285721" y="5000636"/>
            <a:ext cx="52864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Arial Black" pitchFamily="34" charset="0"/>
              </a:rPr>
              <a:t>Местами  встречаются и такие перекаты.</a:t>
            </a:r>
            <a:endParaRPr lang="ru-RU" sz="1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DC1041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357290" y="857232"/>
            <a:ext cx="6715140" cy="503635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TextBox 2"/>
          <p:cNvSpPr txBox="1"/>
          <p:nvPr/>
        </p:nvSpPr>
        <p:spPr>
          <a:xfrm>
            <a:off x="1785919" y="6072206"/>
            <a:ext cx="60722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Arial Black" pitchFamily="34" charset="0"/>
              </a:rPr>
              <a:t>Снимок сделан в лагере «Альтаир».</a:t>
            </a:r>
            <a:endParaRPr lang="ru-RU" sz="1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нанайка 105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142976" y="857232"/>
            <a:ext cx="6953267" cy="52149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928926" y="6429397"/>
            <a:ext cx="3431094" cy="307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err="1" smtClean="0">
                <a:latin typeface="Arial Black" pitchFamily="34" charset="0"/>
              </a:rPr>
              <a:t>Мыкырт</a:t>
            </a:r>
            <a:r>
              <a:rPr lang="ru-RU" sz="1400" dirty="0" smtClean="0">
                <a:latin typeface="Arial Black" pitchFamily="34" charset="0"/>
              </a:rPr>
              <a:t> бывает и таким!</a:t>
            </a:r>
            <a:endParaRPr lang="ru-RU" sz="1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нанайка 219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28596" y="1357298"/>
            <a:ext cx="3786214" cy="28396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Рисунок 2" descr="нанайка 220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572000" y="2928934"/>
            <a:ext cx="4286248" cy="32146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TextBox 3"/>
          <p:cNvSpPr txBox="1"/>
          <p:nvPr/>
        </p:nvSpPr>
        <p:spPr>
          <a:xfrm>
            <a:off x="142845" y="4857760"/>
            <a:ext cx="4357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Arial Black" pitchFamily="34" charset="0"/>
              </a:rPr>
              <a:t>В жаркую погоду  спасают прохладные воды </a:t>
            </a:r>
            <a:r>
              <a:rPr lang="ru-RU" sz="1400" dirty="0" err="1" smtClean="0">
                <a:latin typeface="Arial Black" pitchFamily="34" charset="0"/>
              </a:rPr>
              <a:t>Мыкырта</a:t>
            </a:r>
            <a:r>
              <a:rPr lang="ru-RU" sz="1400" dirty="0" smtClean="0">
                <a:latin typeface="Arial Black" pitchFamily="34" charset="0"/>
              </a:rPr>
              <a:t>. </a:t>
            </a:r>
            <a:endParaRPr lang="ru-RU" sz="1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нанайка 161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428728" y="1142984"/>
            <a:ext cx="6215106" cy="46613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TextBox 2"/>
          <p:cNvSpPr txBox="1"/>
          <p:nvPr/>
        </p:nvSpPr>
        <p:spPr>
          <a:xfrm>
            <a:off x="2285984" y="6072206"/>
            <a:ext cx="45691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Arial Black" pitchFamily="34" charset="0"/>
              </a:rPr>
              <a:t>«Речной флот» </a:t>
            </a:r>
            <a:r>
              <a:rPr lang="ru-RU" sz="1400" dirty="0" err="1" smtClean="0">
                <a:latin typeface="Arial Black" pitchFamily="34" charset="0"/>
              </a:rPr>
              <a:t>Мыкырта</a:t>
            </a:r>
            <a:r>
              <a:rPr lang="ru-RU" sz="1400" smtClean="0">
                <a:latin typeface="Arial Black" pitchFamily="34" charset="0"/>
              </a:rPr>
              <a:t>.</a:t>
            </a:r>
            <a:endParaRPr lang="ru-RU" sz="1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86</TotalTime>
  <Words>162</Words>
  <Application>Microsoft Office PowerPoint</Application>
  <PresentationFormat>Экран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Lenovo</cp:lastModifiedBy>
  <cp:revision>17</cp:revision>
  <dcterms:created xsi:type="dcterms:W3CDTF">2019-02-22T15:48:17Z</dcterms:created>
  <dcterms:modified xsi:type="dcterms:W3CDTF">2019-02-23T13:31:20Z</dcterms:modified>
</cp:coreProperties>
</file>