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898" autoAdjust="0"/>
    <p:restoredTop sz="94660"/>
  </p:normalViewPr>
  <p:slideViewPr>
    <p:cSldViewPr>
      <p:cViewPr>
        <p:scale>
          <a:sx n="100" d="100"/>
          <a:sy n="100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58DD22-AFBD-4655-B841-177DD4C21413}" type="datetimeFigureOut">
              <a:rPr lang="ru-RU" smtClean="0"/>
              <a:pPr/>
              <a:t>23.02.2019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5EF152-F57F-4BFC-87E9-88717E6238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tual.ru/gvr/index.php?card=209743" TargetMode="External"/><Relationship Id="rId2" Type="http://schemas.openxmlformats.org/officeDocument/2006/relationships/hyperlink" Target="http://www.textual.ru/gvr/index.php?bo=16&amp;loc=!%C1%C0%C9/%D1%C5%CB%C5%CD%C3/242/340/3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6439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Black" pitchFamily="34" charset="0"/>
              </a:rPr>
              <a:t>РЕКА МЫКЫРТ</a:t>
            </a:r>
          </a:p>
          <a:p>
            <a:pPr algn="ctr"/>
            <a:r>
              <a:rPr lang="ru-RU" sz="1200" dirty="0" smtClean="0">
                <a:latin typeface="Arial Black" pitchFamily="34" charset="0"/>
              </a:rPr>
              <a:t>(район расположения палаточного лагеря «Альтаир</a:t>
            </a:r>
            <a:r>
              <a:rPr lang="ru-RU" sz="1200" dirty="0" smtClean="0">
                <a:latin typeface="Arial Black" pitchFamily="34" charset="0"/>
              </a:rPr>
              <a:t>»)</a:t>
            </a:r>
          </a:p>
          <a:p>
            <a:pPr algn="ctr"/>
            <a:endParaRPr lang="ru-RU" sz="1200" dirty="0" smtClean="0">
              <a:latin typeface="Arial Black" pitchFamily="34" charset="0"/>
            </a:endParaRPr>
          </a:p>
          <a:p>
            <a:pPr algn="ctr"/>
            <a:r>
              <a:rPr lang="ru-RU" sz="1200" dirty="0" smtClean="0">
                <a:latin typeface="Arial Black" pitchFamily="34" charset="0"/>
              </a:rPr>
              <a:t>Использована информация Государственного водного реестра Российской Федерации</a:t>
            </a:r>
            <a:endParaRPr lang="ru-RU" sz="1200" dirty="0" smtClean="0">
              <a:latin typeface="Arial Black" pitchFamily="34" charset="0"/>
            </a:endParaRPr>
          </a:p>
          <a:p>
            <a:pPr algn="ctr"/>
            <a:endParaRPr lang="ru-RU" sz="1200" dirty="0" smtClean="0">
              <a:latin typeface="Arial Black" pitchFamily="34" charset="0"/>
            </a:endParaRPr>
          </a:p>
          <a:p>
            <a:pPr algn="ctr"/>
            <a:endParaRPr lang="ru-RU" sz="1200" dirty="0" smtClean="0">
              <a:latin typeface="Arial Black" pitchFamily="34" charset="0"/>
            </a:endParaRPr>
          </a:p>
          <a:p>
            <a:pPr algn="ctr"/>
            <a:endParaRPr lang="ru-RU" sz="1200" dirty="0" smtClean="0">
              <a:latin typeface="Arial Black" pitchFamily="34" charset="0"/>
            </a:endParaRPr>
          </a:p>
          <a:p>
            <a:pPr algn="ctr"/>
            <a:endParaRPr lang="ru-RU" sz="1200" dirty="0" smtClean="0">
              <a:latin typeface="Arial Black" pitchFamily="34" charset="0"/>
            </a:endParaRPr>
          </a:p>
          <a:p>
            <a:pPr algn="ctr"/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500174"/>
          <a:ext cx="8786874" cy="5202086"/>
        </p:xfrm>
        <a:graphic>
          <a:graphicData uri="http://schemas.openxmlformats.org/drawingml/2006/table">
            <a:tbl>
              <a:tblPr/>
              <a:tblGrid>
                <a:gridCol w="1357322"/>
                <a:gridCol w="7429552"/>
              </a:tblGrid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Times New Roman"/>
                          <a:cs typeface="Times New Roman"/>
                        </a:rPr>
                        <a:t>Код водного объекта</a:t>
                      </a:r>
                      <a:endParaRPr lang="ru-RU" sz="10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16030000312116300014341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 водного объекта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Река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МЫКЫРТ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Местоположение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БАЙКАЛ/СЕЛЕНГА/242/340/35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/8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Впадает в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solidFill>
                            <a:srgbClr val="0000FF"/>
                          </a:solidFill>
                          <a:latin typeface="Verdana"/>
                          <a:ea typeface="Times New Roman"/>
                          <a:cs typeface="Times New Roman"/>
                          <a:hlinkClick r:id="rId3"/>
                        </a:rPr>
                        <a:t>река КИЖА</a:t>
                      </a: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 в 8 км от устья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Бассейновый округ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Verdana"/>
                          <a:ea typeface="Times New Roman"/>
                          <a:cs typeface="Times New Roman"/>
                        </a:rPr>
                        <a:t>Ангаро-Байкальский</a:t>
                      </a: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 бассейновый округ (16)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Речной бассейн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Селенга (российская часть бассейнов) (3)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Речной </a:t>
                      </a:r>
                      <a:r>
                        <a:rPr lang="ru-RU" sz="1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подбассейн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Verdana"/>
                          <a:ea typeface="Times New Roman"/>
                          <a:cs typeface="Times New Roman"/>
                        </a:rPr>
                        <a:t>нет</a:t>
                      </a: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 (0)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Водохозяйственный участок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Хилок (3)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Длина водотока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42 км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Водосборная площадь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313 км²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 по гидрологической изученности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116301434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Номер тома по ГИ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Выпуск по ГИ</a:t>
                      </a:r>
                      <a:endParaRPr lang="ru-RU" sz="1000" dirty="0"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100346" marR="0" marT="6272" marB="62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86182" y="4071942"/>
          <a:ext cx="5072098" cy="1173614"/>
        </p:xfrm>
        <a:graphic>
          <a:graphicData uri="http://schemas.openxmlformats.org/drawingml/2006/table">
            <a:tbl>
              <a:tblPr/>
              <a:tblGrid>
                <a:gridCol w="1690699"/>
                <a:gridCol w="1102937"/>
                <a:gridCol w="2278462"/>
              </a:tblGrid>
              <a:tr h="682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Times New Roman"/>
                          <a:cs typeface="Times New Roman"/>
                        </a:rPr>
                        <a:t>Впадают реки (км от устья)</a:t>
                      </a:r>
                      <a:endParaRPr lang="ru-RU" sz="11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Times New Roman"/>
                          <a:cs typeface="Times New Roman"/>
                        </a:rPr>
                        <a:t>Впадают озёра</a:t>
                      </a:r>
                      <a:endParaRPr lang="ru-RU" sz="11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/>
                          <a:ea typeface="Times New Roman"/>
                          <a:cs typeface="Times New Roman"/>
                        </a:rPr>
                        <a:t>Протекает через озёра</a:t>
                      </a:r>
                      <a:endParaRPr lang="ru-RU" sz="1100" dirty="0"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Verdana"/>
                          <a:ea typeface="Times New Roman"/>
                          <a:cs typeface="Times New Roman"/>
                        </a:rPr>
                        <a:t>5 км: 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река </a:t>
                      </a:r>
                      <a:r>
                        <a:rPr lang="ru-RU" sz="1400" u="sng" dirty="0" err="1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Кундулун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Mongolian Bait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714488"/>
            <a:ext cx="72152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IMG_20160101_17115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00694" y="1643050"/>
            <a:ext cx="3429055" cy="257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альтаир 12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15008" y="4714884"/>
            <a:ext cx="2595582" cy="1946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9" name="Прямая со стрелкой 8"/>
          <p:cNvCxnSpPr/>
          <p:nvPr/>
        </p:nvCxnSpPr>
        <p:spPr>
          <a:xfrm>
            <a:off x="4929190" y="521495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5787" y="0"/>
            <a:ext cx="81439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Black" pitchFamily="34" charset="0"/>
                <a:cs typeface="Times New Roman" pitchFamily="18" charset="0"/>
              </a:rPr>
              <a:t>Все персональные данные размещены с согласия субъекта(</a:t>
            </a:r>
            <a:r>
              <a:rPr lang="ru-RU" sz="1000" dirty="0" err="1" smtClean="0">
                <a:latin typeface="Arial Black" pitchFamily="34" charset="0"/>
                <a:cs typeface="Times New Roman" pitchFamily="18" charset="0"/>
              </a:rPr>
              <a:t>ов</a:t>
            </a:r>
            <a:r>
              <a:rPr lang="ru-RU" sz="1000" dirty="0" smtClean="0">
                <a:latin typeface="Arial Black" pitchFamily="34" charset="0"/>
                <a:cs typeface="Times New Roman" pitchFamily="18" charset="0"/>
              </a:rPr>
              <a:t>) на обработку персональных данных</a:t>
            </a:r>
            <a:endParaRPr lang="ru-RU" sz="10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mapstor.com/data/map-preview/ru--gs--200k/gif/ru--gs--200k--m49-07--N051-20_E108-00--N050-40_E109-00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215238" cy="5500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60101_1712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857364"/>
            <a:ext cx="3857652" cy="2893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15036753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628" y="928670"/>
            <a:ext cx="3261025" cy="43577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00035" y="5643578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В </a:t>
            </a:r>
            <a:r>
              <a:rPr lang="ru-RU" sz="1400" dirty="0" err="1" smtClean="0">
                <a:latin typeface="Arial Black" pitchFamily="34" charset="0"/>
              </a:rPr>
              <a:t>Мыкырте</a:t>
            </a:r>
            <a:r>
              <a:rPr lang="ru-RU" sz="1400" dirty="0" smtClean="0">
                <a:latin typeface="Arial Black" pitchFamily="34" charset="0"/>
              </a:rPr>
              <a:t> обитают: </a:t>
            </a:r>
          </a:p>
          <a:p>
            <a:r>
              <a:rPr lang="ru-RU" sz="1400" dirty="0" smtClean="0">
                <a:latin typeface="Arial Black" pitchFamily="34" charset="0"/>
              </a:rPr>
              <a:t>хариус, чебак, гольян, пескарь.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036753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000108"/>
            <a:ext cx="3810000" cy="285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IMG_20180722_15275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43372" y="3071810"/>
            <a:ext cx="4735919" cy="2683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85720" y="5857892"/>
            <a:ext cx="6726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 Black" pitchFamily="34" charset="0"/>
              </a:rPr>
              <a:t>Река </a:t>
            </a:r>
            <a:r>
              <a:rPr lang="ru-RU" sz="1400" dirty="0" err="1" smtClean="0">
                <a:latin typeface="Arial Black" pitchFamily="34" charset="0"/>
              </a:rPr>
              <a:t>Мыкырт</a:t>
            </a:r>
            <a:r>
              <a:rPr lang="ru-RU" sz="1400" dirty="0" smtClean="0">
                <a:latin typeface="Arial Black" pitchFamily="34" charset="0"/>
              </a:rPr>
              <a:t>. </a:t>
            </a:r>
          </a:p>
          <a:p>
            <a:r>
              <a:rPr lang="ru-RU" sz="1400" dirty="0" smtClean="0">
                <a:latin typeface="Arial Black" pitchFamily="34" charset="0"/>
              </a:rPr>
              <a:t>Палаточный лагерь «Альтаир».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C101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5251" y="1071546"/>
            <a:ext cx="2643174" cy="19823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SDC1013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714612" y="2000240"/>
            <a:ext cx="3143241" cy="2357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SDC1013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57884" y="3357562"/>
            <a:ext cx="3143240" cy="2357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85721" y="5000636"/>
            <a:ext cx="5286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Местами  встречаются и такие перекаты.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DC104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357290" y="857232"/>
            <a:ext cx="6715140" cy="50363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785919" y="6072206"/>
            <a:ext cx="6072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Снимок сделан в лагере «Альтаир».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анайка 10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2976" y="857232"/>
            <a:ext cx="6953267" cy="5214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28926" y="6429397"/>
            <a:ext cx="3431094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latin typeface="Arial Black" pitchFamily="34" charset="0"/>
              </a:rPr>
              <a:t>Мыкырт</a:t>
            </a:r>
            <a:r>
              <a:rPr lang="ru-RU" sz="1400" dirty="0" smtClean="0">
                <a:latin typeface="Arial Black" pitchFamily="34" charset="0"/>
              </a:rPr>
              <a:t> бывает и таким!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найка 2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1357298"/>
            <a:ext cx="3786214" cy="2839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нанайка 2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2928934"/>
            <a:ext cx="4286248" cy="3214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42845" y="4857760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В жаркую погоду  спасают прохладные воды </a:t>
            </a:r>
            <a:r>
              <a:rPr lang="ru-RU" sz="1400" dirty="0" err="1" smtClean="0">
                <a:latin typeface="Arial Black" pitchFamily="34" charset="0"/>
              </a:rPr>
              <a:t>Мыкырта</a:t>
            </a:r>
            <a:r>
              <a:rPr lang="ru-RU" sz="1400" dirty="0" smtClean="0">
                <a:latin typeface="Arial Black" pitchFamily="34" charset="0"/>
              </a:rPr>
              <a:t>. 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анайка 16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728" y="1142984"/>
            <a:ext cx="6215106" cy="4661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285984" y="6072206"/>
            <a:ext cx="4569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 Black" pitchFamily="34" charset="0"/>
              </a:rPr>
              <a:t>«Речной флот» </a:t>
            </a:r>
            <a:r>
              <a:rPr lang="ru-RU" sz="1400" dirty="0" err="1" smtClean="0">
                <a:latin typeface="Arial Black" pitchFamily="34" charset="0"/>
              </a:rPr>
              <a:t>Мыкырта</a:t>
            </a:r>
            <a:r>
              <a:rPr lang="ru-RU" sz="1400" smtClean="0">
                <a:latin typeface="Arial Black" pitchFamily="34" charset="0"/>
              </a:rPr>
              <a:t>.</a:t>
            </a:r>
            <a:endParaRPr lang="ru-RU" sz="1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162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17</cp:revision>
  <dcterms:created xsi:type="dcterms:W3CDTF">2019-02-22T15:48:17Z</dcterms:created>
  <dcterms:modified xsi:type="dcterms:W3CDTF">2019-02-23T13:31:20Z</dcterms:modified>
</cp:coreProperties>
</file>